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Bicubik" panose="02000503020000020004" charset="0"/>
      <p:regular r:id="rId10"/>
    </p:embeddedFont>
    <p:embeddedFont>
      <p:font typeface="Bukhari Script" panose="020B0604020202020204" charset="0"/>
      <p:regular r:id="rId11"/>
    </p:embeddedFont>
    <p:embeddedFont>
      <p:font typeface="Calibri" panose="020F0502020204030204" pitchFamily="34" charset="0"/>
      <p:regular r:id="rId12"/>
      <p:bold r:id="rId13"/>
      <p:italic r:id="rId14"/>
      <p:boldItalic r:id="rId15"/>
    </p:embeddedFont>
    <p:embeddedFont>
      <p:font typeface="Canva Sans Bold" panose="020B0604020202020204" charset="0"/>
      <p:regular r:id="rId16"/>
    </p:embeddedFont>
    <p:embeddedFont>
      <p:font typeface="Glacial Indifference" panose="020B0604020202020204" charset="0"/>
      <p:regular r:id="rId17"/>
    </p:embeddedFont>
    <p:embeddedFont>
      <p:font typeface="Glacial Indifference Bold" panose="020B0604020202020204" charset="0"/>
      <p:regular r:id="rId18"/>
    </p:embeddedFont>
    <p:embeddedFont>
      <p:font typeface="Impact" panose="020B0806030902050204" pitchFamily="34" charset="0"/>
      <p:regular r:id="rId19"/>
    </p:embeddedFont>
    <p:embeddedFont>
      <p:font typeface="Moontime" panose="020B0604020202020204" charset="0"/>
      <p:regular r:id="rId20"/>
    </p:embeddedFont>
    <p:embeddedFont>
      <p:font typeface="Shrikhan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3.svg"/><Relationship Id="rId5" Type="http://schemas.openxmlformats.org/officeDocument/2006/relationships/image" Target="../media/image13.svg"/><Relationship Id="rId10"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7.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9.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31.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92623" y="-1825692"/>
            <a:ext cx="13902753" cy="133814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62172" y="-668293"/>
            <a:ext cx="2446436" cy="41148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64009" y="6950278"/>
            <a:ext cx="2423991" cy="4114800"/>
          </a:xfrm>
          <a:prstGeom prst="rect">
            <a:avLst/>
          </a:prstGeom>
        </p:spPr>
      </p:pic>
      <p:sp>
        <p:nvSpPr>
          <p:cNvPr id="5" name="TextBox 5"/>
          <p:cNvSpPr txBox="1"/>
          <p:nvPr/>
        </p:nvSpPr>
        <p:spPr>
          <a:xfrm>
            <a:off x="1878838" y="1274807"/>
            <a:ext cx="15380462" cy="959596"/>
          </a:xfrm>
          <a:prstGeom prst="rect">
            <a:avLst/>
          </a:prstGeom>
        </p:spPr>
        <p:txBody>
          <a:bodyPr lIns="0" tIns="0" rIns="0" bIns="0" rtlCol="0" anchor="t">
            <a:spAutoFit/>
          </a:bodyPr>
          <a:lstStyle/>
          <a:p>
            <a:pPr algn="ctr">
              <a:lnSpc>
                <a:spcPts val="7812"/>
              </a:lnSpc>
            </a:pPr>
            <a:r>
              <a:rPr lang="en-US" sz="5580">
                <a:solidFill>
                  <a:srgbClr val="22423D"/>
                </a:solidFill>
                <a:latin typeface="Canva Sans Bold"/>
              </a:rPr>
              <a:t>FLAMES AND LUCKY NUMBER CALCULATOR</a:t>
            </a:r>
          </a:p>
        </p:txBody>
      </p:sp>
      <p:sp>
        <p:nvSpPr>
          <p:cNvPr id="6" name="TextBox 6"/>
          <p:cNvSpPr txBox="1"/>
          <p:nvPr/>
        </p:nvSpPr>
        <p:spPr>
          <a:xfrm>
            <a:off x="2419059" y="2968092"/>
            <a:ext cx="8593768" cy="852056"/>
          </a:xfrm>
          <a:prstGeom prst="rect">
            <a:avLst/>
          </a:prstGeom>
        </p:spPr>
        <p:txBody>
          <a:bodyPr lIns="0" tIns="0" rIns="0" bIns="0" rtlCol="0" anchor="t">
            <a:spAutoFit/>
          </a:bodyPr>
          <a:lstStyle/>
          <a:p>
            <a:pPr algn="ctr">
              <a:lnSpc>
                <a:spcPts val="6870"/>
              </a:lnSpc>
            </a:pPr>
            <a:r>
              <a:rPr lang="en-US" sz="4907">
                <a:solidFill>
                  <a:srgbClr val="22423D"/>
                </a:solidFill>
                <a:latin typeface="Bicubik"/>
              </a:rPr>
              <a:t>NAME:NAGAROSHAN N S</a:t>
            </a:r>
          </a:p>
        </p:txBody>
      </p:sp>
      <p:sp>
        <p:nvSpPr>
          <p:cNvPr id="7" name="TextBox 7"/>
          <p:cNvSpPr txBox="1"/>
          <p:nvPr/>
        </p:nvSpPr>
        <p:spPr>
          <a:xfrm>
            <a:off x="2419059" y="4172923"/>
            <a:ext cx="8593768" cy="880110"/>
          </a:xfrm>
          <a:prstGeom prst="rect">
            <a:avLst/>
          </a:prstGeom>
        </p:spPr>
        <p:txBody>
          <a:bodyPr lIns="0" tIns="0" rIns="0" bIns="0" rtlCol="0" anchor="t">
            <a:spAutoFit/>
          </a:bodyPr>
          <a:lstStyle/>
          <a:p>
            <a:pPr algn="ctr">
              <a:lnSpc>
                <a:spcPts val="7139"/>
              </a:lnSpc>
            </a:pPr>
            <a:r>
              <a:rPr lang="en-US" sz="5100">
                <a:solidFill>
                  <a:srgbClr val="22423D"/>
                </a:solidFill>
                <a:latin typeface="Bicubik"/>
              </a:rPr>
              <a:t>ROLL NO:22AIB06       </a:t>
            </a:r>
          </a:p>
        </p:txBody>
      </p:sp>
      <p:sp>
        <p:nvSpPr>
          <p:cNvPr id="8" name="TextBox 8"/>
          <p:cNvSpPr txBox="1"/>
          <p:nvPr/>
        </p:nvSpPr>
        <p:spPr>
          <a:xfrm>
            <a:off x="9885760" y="5795983"/>
            <a:ext cx="4262676" cy="1811020"/>
          </a:xfrm>
          <a:prstGeom prst="rect">
            <a:avLst/>
          </a:prstGeom>
        </p:spPr>
        <p:txBody>
          <a:bodyPr lIns="0" tIns="0" rIns="0" bIns="0" rtlCol="0" anchor="t">
            <a:spAutoFit/>
          </a:bodyPr>
          <a:lstStyle/>
          <a:p>
            <a:pPr algn="ctr">
              <a:lnSpc>
                <a:spcPts val="7279"/>
              </a:lnSpc>
            </a:pPr>
            <a:r>
              <a:rPr lang="en-US" sz="5199">
                <a:solidFill>
                  <a:srgbClr val="22423D"/>
                </a:solidFill>
                <a:latin typeface="Canva Sans Bold"/>
              </a:rPr>
              <a:t>GUIDE NAME</a:t>
            </a:r>
          </a:p>
          <a:p>
            <a:pPr algn="ctr">
              <a:lnSpc>
                <a:spcPts val="7279"/>
              </a:lnSpc>
            </a:pPr>
            <a:endParaRPr lang="en-US" sz="5199">
              <a:solidFill>
                <a:srgbClr val="22423D"/>
              </a:solidFill>
              <a:latin typeface="Canva Sans Bold"/>
            </a:endParaRPr>
          </a:p>
        </p:txBody>
      </p:sp>
      <p:sp>
        <p:nvSpPr>
          <p:cNvPr id="9" name="TextBox 9"/>
          <p:cNvSpPr txBox="1"/>
          <p:nvPr/>
        </p:nvSpPr>
        <p:spPr>
          <a:xfrm>
            <a:off x="6577786" y="6845503"/>
            <a:ext cx="11362373" cy="1696085"/>
          </a:xfrm>
          <a:prstGeom prst="rect">
            <a:avLst/>
          </a:prstGeom>
        </p:spPr>
        <p:txBody>
          <a:bodyPr lIns="0" tIns="0" rIns="0" bIns="0" rtlCol="0" anchor="t">
            <a:spAutoFit/>
          </a:bodyPr>
          <a:lstStyle/>
          <a:p>
            <a:pPr algn="ctr">
              <a:lnSpc>
                <a:spcPts val="6860"/>
              </a:lnSpc>
            </a:pPr>
            <a:r>
              <a:rPr lang="en-US" sz="4900">
                <a:solidFill>
                  <a:srgbClr val="22423D"/>
                </a:solidFill>
                <a:latin typeface="Bicubik"/>
              </a:rPr>
              <a:t>Tr. Sikkandhar Batcha J, M.E.</a:t>
            </a:r>
          </a:p>
          <a:p>
            <a:pPr algn="ctr">
              <a:lnSpc>
                <a:spcPts val="6720"/>
              </a:lnSpc>
            </a:pPr>
            <a:endParaRPr lang="en-US" sz="4900">
              <a:solidFill>
                <a:srgbClr val="22423D"/>
              </a:solidFill>
              <a:latin typeface="Bic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7400076" y="233362"/>
            <a:ext cx="8381379" cy="98012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a:rPr>
              <a:t>This abstract presents a Flames and Lucky Number Calculator, an online tool that provides quick calculations for two popular games used to determine compatibility and luck. The Flames Calculator determines the relationship compatibility between two individuals based on their names, while the Lucky Number Calculator generates a lucky number for a given person. These calculators aim to provide amusement and entertainment, allowing users to gain insights into their relationships and lucky numbers. The tool utilizes simple algorithms and user-friendly interfaces, making it accessible to a wide range of users. The Flames and Lucky Number Calculator serves as a lighthearted resource for individuals seeking fun and light entertainment.</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7440" y="-349084"/>
            <a:ext cx="4813501" cy="5492584"/>
          </a:xfrm>
          <a:prstGeom prst="rect">
            <a:avLst/>
          </a:prstGeom>
        </p:spPr>
      </p:pic>
      <p:sp>
        <p:nvSpPr>
          <p:cNvPr id="4" name="TextBox 4"/>
          <p:cNvSpPr txBox="1"/>
          <p:nvPr/>
        </p:nvSpPr>
        <p:spPr>
          <a:xfrm>
            <a:off x="1199310" y="2778208"/>
            <a:ext cx="5429703" cy="1307421"/>
          </a:xfrm>
          <a:prstGeom prst="rect">
            <a:avLst/>
          </a:prstGeom>
        </p:spPr>
        <p:txBody>
          <a:bodyPr lIns="0" tIns="0" rIns="0" bIns="0" rtlCol="0" anchor="t">
            <a:spAutoFit/>
          </a:bodyPr>
          <a:lstStyle/>
          <a:p>
            <a:pPr>
              <a:lnSpc>
                <a:spcPts val="9320"/>
              </a:lnSpc>
            </a:pPr>
            <a:r>
              <a:rPr lang="en-US" sz="11096">
                <a:solidFill>
                  <a:srgbClr val="22423D"/>
                </a:solidFill>
                <a:latin typeface="Moontime"/>
              </a:rPr>
              <a:t>ABSTRACT</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65267" y="7366108"/>
            <a:ext cx="4734603" cy="4114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0767" y="3602832"/>
            <a:ext cx="3932332" cy="3932332"/>
            <a:chOff x="0" y="0"/>
            <a:chExt cx="12700000" cy="12700000"/>
          </a:xfrm>
        </p:grpSpPr>
        <p:sp>
          <p:nvSpPr>
            <p:cNvPr id="3" name="Freeform 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000000">
                <a:alpha val="0"/>
              </a:srgbClr>
            </a:solidFill>
            <a:ln w="12700">
              <a:solidFill>
                <a:srgbClr val="000000"/>
              </a:solidFill>
            </a:ln>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1066" y="6965639"/>
            <a:ext cx="4198776" cy="4114800"/>
          </a:xfrm>
          <a:prstGeom prst="rect">
            <a:avLst/>
          </a:prstGeom>
        </p:spPr>
      </p:pic>
      <p:grpSp>
        <p:nvGrpSpPr>
          <p:cNvPr id="5" name="Group 5"/>
          <p:cNvGrpSpPr>
            <a:grpSpLocks noChangeAspect="1"/>
          </p:cNvGrpSpPr>
          <p:nvPr/>
        </p:nvGrpSpPr>
        <p:grpSpPr>
          <a:xfrm>
            <a:off x="13044900" y="3602832"/>
            <a:ext cx="3932332" cy="3932332"/>
            <a:chOff x="0" y="0"/>
            <a:chExt cx="12700000" cy="12700000"/>
          </a:xfrm>
        </p:grpSpPr>
        <p:sp>
          <p:nvSpPr>
            <p:cNvPr id="6" name="Freeform 6"/>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000000">
                <a:alpha val="0"/>
              </a:srgbClr>
            </a:solidFill>
            <a:ln w="12700">
              <a:solidFill>
                <a:srgbClr val="000000"/>
              </a:solidFill>
            </a:ln>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01746" y="-1717592"/>
            <a:ext cx="4813501" cy="549258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202292" y="-1243967"/>
            <a:ext cx="5085708" cy="4114800"/>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95964" y="3602832"/>
            <a:ext cx="3367779" cy="3883184"/>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402378" y="3954089"/>
            <a:ext cx="3105769" cy="3581075"/>
          </a:xfrm>
          <a:prstGeom prst="rect">
            <a:avLst/>
          </a:prstGeom>
        </p:spPr>
      </p:pic>
      <p:sp>
        <p:nvSpPr>
          <p:cNvPr id="11" name="TextBox 11"/>
          <p:cNvSpPr txBox="1"/>
          <p:nvPr/>
        </p:nvSpPr>
        <p:spPr>
          <a:xfrm>
            <a:off x="4917838" y="1726475"/>
            <a:ext cx="9017890" cy="687594"/>
          </a:xfrm>
          <a:prstGeom prst="rect">
            <a:avLst/>
          </a:prstGeom>
        </p:spPr>
        <p:txBody>
          <a:bodyPr lIns="0" tIns="0" rIns="0" bIns="0" rtlCol="0" anchor="t">
            <a:spAutoFit/>
          </a:bodyPr>
          <a:lstStyle/>
          <a:p>
            <a:pPr>
              <a:lnSpc>
                <a:spcPts val="4859"/>
              </a:lnSpc>
            </a:pPr>
            <a:r>
              <a:rPr lang="en-US" sz="5784">
                <a:solidFill>
                  <a:srgbClr val="22423D"/>
                </a:solidFill>
                <a:latin typeface="Bukhari Script"/>
              </a:rPr>
              <a:t>FRONT END TECHNOLOGY</a:t>
            </a:r>
          </a:p>
        </p:txBody>
      </p:sp>
      <p:sp>
        <p:nvSpPr>
          <p:cNvPr id="12" name="TextBox 12"/>
          <p:cNvSpPr txBox="1"/>
          <p:nvPr/>
        </p:nvSpPr>
        <p:spPr>
          <a:xfrm>
            <a:off x="1795964" y="7717910"/>
            <a:ext cx="3367779" cy="1106072"/>
          </a:xfrm>
          <a:prstGeom prst="rect">
            <a:avLst/>
          </a:prstGeom>
        </p:spPr>
        <p:txBody>
          <a:bodyPr wrap="square" lIns="0" tIns="0" rIns="0" bIns="0" rtlCol="0" anchor="t">
            <a:spAutoFit/>
          </a:bodyPr>
          <a:lstStyle/>
          <a:p>
            <a:pPr algn="ctr">
              <a:lnSpc>
                <a:spcPts val="9614"/>
              </a:lnSpc>
            </a:pPr>
            <a:r>
              <a:rPr lang="en-US" sz="6867" dirty="0">
                <a:solidFill>
                  <a:srgbClr val="22423D"/>
                </a:solidFill>
                <a:latin typeface="Impact"/>
              </a:rPr>
              <a:t>HTML</a:t>
            </a:r>
          </a:p>
        </p:txBody>
      </p:sp>
      <p:sp>
        <p:nvSpPr>
          <p:cNvPr id="13" name="TextBox 13"/>
          <p:cNvSpPr txBox="1"/>
          <p:nvPr/>
        </p:nvSpPr>
        <p:spPr>
          <a:xfrm>
            <a:off x="14245794" y="7727435"/>
            <a:ext cx="1603806" cy="1049133"/>
          </a:xfrm>
          <a:prstGeom prst="rect">
            <a:avLst/>
          </a:prstGeom>
        </p:spPr>
        <p:txBody>
          <a:bodyPr wrap="square" lIns="0" tIns="0" rIns="0" bIns="0" rtlCol="0" anchor="t">
            <a:spAutoFit/>
          </a:bodyPr>
          <a:lstStyle/>
          <a:p>
            <a:pPr algn="ctr">
              <a:lnSpc>
                <a:spcPts val="9149"/>
              </a:lnSpc>
            </a:pPr>
            <a:r>
              <a:rPr lang="en-US" sz="6535" dirty="0">
                <a:solidFill>
                  <a:srgbClr val="22423D"/>
                </a:solidFill>
                <a:latin typeface="Impact"/>
              </a:rPr>
              <a:t>CSS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0767" y="3602832"/>
            <a:ext cx="3932332" cy="3932332"/>
            <a:chOff x="0" y="0"/>
            <a:chExt cx="12700000" cy="12700000"/>
          </a:xfrm>
        </p:grpSpPr>
        <p:sp>
          <p:nvSpPr>
            <p:cNvPr id="3" name="Freeform 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000000">
                <a:alpha val="0"/>
              </a:srgbClr>
            </a:solidFill>
            <a:ln w="12700">
              <a:solidFill>
                <a:srgbClr val="000000"/>
              </a:solidFill>
            </a:ln>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1066" y="6965639"/>
            <a:ext cx="4198776" cy="4114800"/>
          </a:xfrm>
          <a:prstGeom prst="rect">
            <a:avLst/>
          </a:prstGeom>
        </p:spPr>
      </p:pic>
      <p:grpSp>
        <p:nvGrpSpPr>
          <p:cNvPr id="5" name="Group 5"/>
          <p:cNvGrpSpPr>
            <a:grpSpLocks noChangeAspect="1"/>
          </p:cNvGrpSpPr>
          <p:nvPr/>
        </p:nvGrpSpPr>
        <p:grpSpPr>
          <a:xfrm>
            <a:off x="13044900" y="3602832"/>
            <a:ext cx="3932332" cy="3932332"/>
            <a:chOff x="0" y="0"/>
            <a:chExt cx="12700000" cy="12700000"/>
          </a:xfrm>
        </p:grpSpPr>
        <p:sp>
          <p:nvSpPr>
            <p:cNvPr id="6" name="Freeform 6"/>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000000">
                <a:alpha val="0"/>
              </a:srgbClr>
            </a:solidFill>
            <a:ln w="12700">
              <a:solidFill>
                <a:srgbClr val="000000"/>
              </a:solidFill>
            </a:ln>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01746" y="-1717592"/>
            <a:ext cx="4813501" cy="549258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202292" y="-1243967"/>
            <a:ext cx="5085708" cy="4114800"/>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132106" y="4490743"/>
            <a:ext cx="2289656" cy="2658526"/>
          </a:xfrm>
          <a:prstGeom prst="rect">
            <a:avLst/>
          </a:prstGeom>
        </p:spPr>
      </p:pic>
      <p:grpSp>
        <p:nvGrpSpPr>
          <p:cNvPr id="10" name="Group 10"/>
          <p:cNvGrpSpPr>
            <a:grpSpLocks noChangeAspect="1"/>
          </p:cNvGrpSpPr>
          <p:nvPr/>
        </p:nvGrpSpPr>
        <p:grpSpPr>
          <a:xfrm>
            <a:off x="7177834" y="3602832"/>
            <a:ext cx="3932332" cy="3932332"/>
            <a:chOff x="0" y="0"/>
            <a:chExt cx="12700000" cy="12700000"/>
          </a:xfrm>
        </p:grpSpPr>
        <p:sp>
          <p:nvSpPr>
            <p:cNvPr id="11" name="Freeform 11"/>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000000">
                <a:alpha val="0"/>
              </a:srgbClr>
            </a:solidFill>
            <a:ln w="12700">
              <a:solidFill>
                <a:srgbClr val="000000"/>
              </a:solidFill>
            </a:ln>
          </p:spPr>
        </p:sp>
      </p:grpSp>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253740" y="4490743"/>
            <a:ext cx="3856426" cy="2026376"/>
          </a:xfrm>
          <a:prstGeom prst="rect">
            <a:avLst/>
          </a:prstGeom>
        </p:spPr>
      </p:pic>
      <p:pic>
        <p:nvPicPr>
          <p:cNvPr id="13" name="Picture 1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202292" y="5284632"/>
            <a:ext cx="3522937" cy="1037665"/>
          </a:xfrm>
          <a:prstGeom prst="rect">
            <a:avLst/>
          </a:prstGeom>
        </p:spPr>
      </p:pic>
      <p:sp>
        <p:nvSpPr>
          <p:cNvPr id="14" name="TextBox 14"/>
          <p:cNvSpPr txBox="1"/>
          <p:nvPr/>
        </p:nvSpPr>
        <p:spPr>
          <a:xfrm>
            <a:off x="4917838" y="1726475"/>
            <a:ext cx="9017890" cy="687594"/>
          </a:xfrm>
          <a:prstGeom prst="rect">
            <a:avLst/>
          </a:prstGeom>
        </p:spPr>
        <p:txBody>
          <a:bodyPr lIns="0" tIns="0" rIns="0" bIns="0" rtlCol="0" anchor="t">
            <a:spAutoFit/>
          </a:bodyPr>
          <a:lstStyle/>
          <a:p>
            <a:pPr>
              <a:lnSpc>
                <a:spcPts val="4859"/>
              </a:lnSpc>
            </a:pPr>
            <a:r>
              <a:rPr lang="en-US" sz="5784">
                <a:solidFill>
                  <a:srgbClr val="22423D"/>
                </a:solidFill>
                <a:latin typeface="Bukhari Script"/>
              </a:rPr>
              <a:t>BACK END TECHNOLOGY</a:t>
            </a:r>
          </a:p>
        </p:txBody>
      </p:sp>
      <p:sp>
        <p:nvSpPr>
          <p:cNvPr id="15" name="TextBox 15"/>
          <p:cNvSpPr txBox="1"/>
          <p:nvPr/>
        </p:nvSpPr>
        <p:spPr>
          <a:xfrm>
            <a:off x="12708473" y="7845969"/>
            <a:ext cx="4605188" cy="466725"/>
          </a:xfrm>
          <a:prstGeom prst="rect">
            <a:avLst/>
          </a:prstGeom>
        </p:spPr>
        <p:txBody>
          <a:bodyPr lIns="0" tIns="0" rIns="0" bIns="0" rtlCol="0" anchor="t">
            <a:spAutoFit/>
          </a:bodyPr>
          <a:lstStyle/>
          <a:p>
            <a:pPr algn="ctr">
              <a:lnSpc>
                <a:spcPts val="3749"/>
              </a:lnSpc>
              <a:spcBef>
                <a:spcPct val="0"/>
              </a:spcBef>
            </a:pPr>
            <a:r>
              <a:rPr lang="en-US" sz="2999" spc="497">
                <a:solidFill>
                  <a:srgbClr val="22423D"/>
                </a:solidFill>
                <a:latin typeface="Glacial Indifference Bold"/>
              </a:rPr>
              <a:t>PYTHON</a:t>
            </a:r>
          </a:p>
        </p:txBody>
      </p:sp>
      <p:sp>
        <p:nvSpPr>
          <p:cNvPr id="16" name="TextBox 16"/>
          <p:cNvSpPr txBox="1"/>
          <p:nvPr/>
        </p:nvSpPr>
        <p:spPr>
          <a:xfrm>
            <a:off x="839475" y="7845969"/>
            <a:ext cx="5280759" cy="466725"/>
          </a:xfrm>
          <a:prstGeom prst="rect">
            <a:avLst/>
          </a:prstGeom>
        </p:spPr>
        <p:txBody>
          <a:bodyPr lIns="0" tIns="0" rIns="0" bIns="0" rtlCol="0" anchor="t">
            <a:spAutoFit/>
          </a:bodyPr>
          <a:lstStyle/>
          <a:p>
            <a:pPr algn="ctr">
              <a:lnSpc>
                <a:spcPts val="3749"/>
              </a:lnSpc>
              <a:spcBef>
                <a:spcPct val="0"/>
              </a:spcBef>
            </a:pPr>
            <a:r>
              <a:rPr lang="en-US" sz="2999" spc="497">
                <a:solidFill>
                  <a:srgbClr val="22423D"/>
                </a:solidFill>
                <a:latin typeface="Glacial Indifference Bold"/>
              </a:rPr>
              <a:t>FLASK</a:t>
            </a:r>
          </a:p>
        </p:txBody>
      </p:sp>
      <p:sp>
        <p:nvSpPr>
          <p:cNvPr id="17" name="TextBox 17"/>
          <p:cNvSpPr txBox="1"/>
          <p:nvPr/>
        </p:nvSpPr>
        <p:spPr>
          <a:xfrm>
            <a:off x="6879360" y="7845969"/>
            <a:ext cx="4605188" cy="466725"/>
          </a:xfrm>
          <a:prstGeom prst="rect">
            <a:avLst/>
          </a:prstGeom>
        </p:spPr>
        <p:txBody>
          <a:bodyPr lIns="0" tIns="0" rIns="0" bIns="0" rtlCol="0" anchor="t">
            <a:spAutoFit/>
          </a:bodyPr>
          <a:lstStyle/>
          <a:p>
            <a:pPr algn="ctr">
              <a:lnSpc>
                <a:spcPts val="3749"/>
              </a:lnSpc>
              <a:spcBef>
                <a:spcPct val="0"/>
              </a:spcBef>
            </a:pPr>
            <a:r>
              <a:rPr lang="en-US" sz="2999" spc="497">
                <a:solidFill>
                  <a:srgbClr val="22423D"/>
                </a:solidFill>
                <a:latin typeface="Glacial Indifference Bold"/>
              </a:rPr>
              <a:t>MYSQL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1746" y="-1717592"/>
            <a:ext cx="4813501" cy="54925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65267" y="7366108"/>
            <a:ext cx="4734603" cy="4114800"/>
          </a:xfrm>
          <a:prstGeom prst="rect">
            <a:avLst/>
          </a:prstGeom>
        </p:spPr>
      </p:pic>
      <p:pic>
        <p:nvPicPr>
          <p:cNvPr id="4" name="Picture 4"/>
          <p:cNvPicPr>
            <a:picLocks noChangeAspect="1"/>
          </p:cNvPicPr>
          <p:nvPr/>
        </p:nvPicPr>
        <p:blipFill>
          <a:blip r:embed="rId6"/>
          <a:srcRect l="24729" t="3609" r="28017"/>
          <a:stretch>
            <a:fillRect/>
          </a:stretch>
        </p:blipFill>
        <p:spPr>
          <a:xfrm>
            <a:off x="1028700" y="3013825"/>
            <a:ext cx="6436217" cy="6244475"/>
          </a:xfrm>
          <a:prstGeom prst="rect">
            <a:avLst/>
          </a:prstGeom>
        </p:spPr>
      </p:pic>
      <p:pic>
        <p:nvPicPr>
          <p:cNvPr id="5" name="Picture 5"/>
          <p:cNvPicPr>
            <a:picLocks noChangeAspect="1"/>
          </p:cNvPicPr>
          <p:nvPr/>
        </p:nvPicPr>
        <p:blipFill>
          <a:blip r:embed="rId7"/>
          <a:srcRect l="26657" r="29272"/>
          <a:stretch>
            <a:fillRect/>
          </a:stretch>
        </p:blipFill>
        <p:spPr>
          <a:xfrm>
            <a:off x="10411944" y="3013825"/>
            <a:ext cx="5733222" cy="6244475"/>
          </a:xfrm>
          <a:prstGeom prst="rect">
            <a:avLst/>
          </a:prstGeom>
        </p:spPr>
      </p:pic>
      <p:sp>
        <p:nvSpPr>
          <p:cNvPr id="6" name="TextBox 6"/>
          <p:cNvSpPr txBox="1"/>
          <p:nvPr/>
        </p:nvSpPr>
        <p:spPr>
          <a:xfrm>
            <a:off x="2740413" y="1577196"/>
            <a:ext cx="3972698" cy="824865"/>
          </a:xfrm>
          <a:prstGeom prst="rect">
            <a:avLst/>
          </a:prstGeom>
        </p:spPr>
        <p:txBody>
          <a:bodyPr lIns="0" tIns="0" rIns="0" bIns="0" rtlCol="0" anchor="t">
            <a:spAutoFit/>
          </a:bodyPr>
          <a:lstStyle/>
          <a:p>
            <a:pPr>
              <a:lnSpc>
                <a:spcPts val="5879"/>
              </a:lnSpc>
            </a:pPr>
            <a:r>
              <a:rPr lang="en-US" sz="6999">
                <a:solidFill>
                  <a:srgbClr val="22423D"/>
                </a:solidFill>
                <a:latin typeface="Shrikhand"/>
              </a:rPr>
              <a:t>LOGIN  </a:t>
            </a:r>
          </a:p>
        </p:txBody>
      </p:sp>
      <p:sp>
        <p:nvSpPr>
          <p:cNvPr id="7" name="TextBox 7"/>
          <p:cNvSpPr txBox="1"/>
          <p:nvPr/>
        </p:nvSpPr>
        <p:spPr>
          <a:xfrm>
            <a:off x="8077541" y="1312230"/>
            <a:ext cx="9967998" cy="1010911"/>
          </a:xfrm>
          <a:prstGeom prst="rect">
            <a:avLst/>
          </a:prstGeom>
        </p:spPr>
        <p:txBody>
          <a:bodyPr lIns="0" tIns="0" rIns="0" bIns="0" rtlCol="0" anchor="t">
            <a:spAutoFit/>
          </a:bodyPr>
          <a:lstStyle/>
          <a:p>
            <a:pPr algn="ctr">
              <a:lnSpc>
                <a:spcPts val="8243"/>
              </a:lnSpc>
            </a:pPr>
            <a:r>
              <a:rPr lang="en-US" sz="5887">
                <a:solidFill>
                  <a:srgbClr val="22423D"/>
                </a:solidFill>
                <a:latin typeface="Shrikhand"/>
              </a:rPr>
              <a:t>SIGNUP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1746" y="-1717592"/>
            <a:ext cx="4813501" cy="54925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65267" y="7366108"/>
            <a:ext cx="4734603" cy="4114800"/>
          </a:xfrm>
          <a:prstGeom prst="rect">
            <a:avLst/>
          </a:prstGeom>
        </p:spPr>
      </p:pic>
      <p:pic>
        <p:nvPicPr>
          <p:cNvPr id="4" name="Picture 4"/>
          <p:cNvPicPr>
            <a:picLocks noChangeAspect="1"/>
          </p:cNvPicPr>
          <p:nvPr/>
        </p:nvPicPr>
        <p:blipFill>
          <a:blip r:embed="rId6"/>
          <a:srcRect l="23769" r="23769" b="4590"/>
          <a:stretch>
            <a:fillRect/>
          </a:stretch>
        </p:blipFill>
        <p:spPr>
          <a:xfrm>
            <a:off x="1169059" y="2605121"/>
            <a:ext cx="7974941" cy="6961947"/>
          </a:xfrm>
          <a:prstGeom prst="rect">
            <a:avLst/>
          </a:prstGeom>
        </p:spPr>
      </p:pic>
      <p:pic>
        <p:nvPicPr>
          <p:cNvPr id="5" name="Picture 5"/>
          <p:cNvPicPr>
            <a:picLocks noChangeAspect="1"/>
          </p:cNvPicPr>
          <p:nvPr/>
        </p:nvPicPr>
        <p:blipFill>
          <a:blip r:embed="rId7"/>
          <a:srcRect l="21339" r="21339"/>
          <a:stretch>
            <a:fillRect/>
          </a:stretch>
        </p:blipFill>
        <p:spPr>
          <a:xfrm>
            <a:off x="9700980" y="2605121"/>
            <a:ext cx="8186095" cy="6961947"/>
          </a:xfrm>
          <a:prstGeom prst="rect">
            <a:avLst/>
          </a:prstGeom>
        </p:spPr>
      </p:pic>
      <p:sp>
        <p:nvSpPr>
          <p:cNvPr id="6" name="TextBox 6"/>
          <p:cNvSpPr txBox="1"/>
          <p:nvPr/>
        </p:nvSpPr>
        <p:spPr>
          <a:xfrm>
            <a:off x="6439246" y="1126801"/>
            <a:ext cx="5312412" cy="824865"/>
          </a:xfrm>
          <a:prstGeom prst="rect">
            <a:avLst/>
          </a:prstGeom>
        </p:spPr>
        <p:txBody>
          <a:bodyPr lIns="0" tIns="0" rIns="0" bIns="0" rtlCol="0" anchor="t">
            <a:spAutoFit/>
          </a:bodyPr>
          <a:lstStyle/>
          <a:p>
            <a:pPr>
              <a:lnSpc>
                <a:spcPts val="5879"/>
              </a:lnSpc>
            </a:pPr>
            <a:r>
              <a:rPr lang="en-US" sz="6999">
                <a:solidFill>
                  <a:srgbClr val="22423D"/>
                </a:solidFill>
                <a:latin typeface="Shrikhand"/>
              </a:rPr>
              <a:t>OUTPUT-1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1746" y="-1717592"/>
            <a:ext cx="4813501" cy="54925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65267" y="7366108"/>
            <a:ext cx="4734603" cy="4114800"/>
          </a:xfrm>
          <a:prstGeom prst="rect">
            <a:avLst/>
          </a:prstGeom>
        </p:spPr>
      </p:pic>
      <p:pic>
        <p:nvPicPr>
          <p:cNvPr id="4" name="Picture 4"/>
          <p:cNvPicPr>
            <a:picLocks noChangeAspect="1"/>
          </p:cNvPicPr>
          <p:nvPr/>
        </p:nvPicPr>
        <p:blipFill>
          <a:blip r:embed="rId6"/>
          <a:srcRect l="26742" t="13977" r="26742"/>
          <a:stretch>
            <a:fillRect/>
          </a:stretch>
        </p:blipFill>
        <p:spPr>
          <a:xfrm>
            <a:off x="1305005" y="3013825"/>
            <a:ext cx="7025287" cy="6244475"/>
          </a:xfrm>
          <a:prstGeom prst="rect">
            <a:avLst/>
          </a:prstGeom>
        </p:spPr>
      </p:pic>
      <p:pic>
        <p:nvPicPr>
          <p:cNvPr id="5" name="Picture 5"/>
          <p:cNvPicPr>
            <a:picLocks noChangeAspect="1"/>
          </p:cNvPicPr>
          <p:nvPr/>
        </p:nvPicPr>
        <p:blipFill>
          <a:blip r:embed="rId7"/>
          <a:srcRect l="17042" r="22556"/>
          <a:stretch>
            <a:fillRect/>
          </a:stretch>
        </p:blipFill>
        <p:spPr>
          <a:xfrm>
            <a:off x="9381020" y="3013825"/>
            <a:ext cx="7878280" cy="6244475"/>
          </a:xfrm>
          <a:prstGeom prst="rect">
            <a:avLst/>
          </a:prstGeom>
        </p:spPr>
      </p:pic>
      <p:sp>
        <p:nvSpPr>
          <p:cNvPr id="6" name="TextBox 6"/>
          <p:cNvSpPr txBox="1"/>
          <p:nvPr/>
        </p:nvSpPr>
        <p:spPr>
          <a:xfrm>
            <a:off x="3711755" y="914400"/>
            <a:ext cx="9967998" cy="1102030"/>
          </a:xfrm>
          <a:prstGeom prst="rect">
            <a:avLst/>
          </a:prstGeom>
        </p:spPr>
        <p:txBody>
          <a:bodyPr lIns="0" tIns="0" rIns="0" bIns="0" rtlCol="0" anchor="t">
            <a:spAutoFit/>
          </a:bodyPr>
          <a:lstStyle/>
          <a:p>
            <a:pPr algn="ctr">
              <a:lnSpc>
                <a:spcPts val="9083"/>
              </a:lnSpc>
            </a:pPr>
            <a:r>
              <a:rPr lang="en-US" sz="6487">
                <a:solidFill>
                  <a:srgbClr val="22423D"/>
                </a:solidFill>
                <a:latin typeface="Shrikhand"/>
              </a:rPr>
              <a:t>OUTPUT - 2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172" y="-668293"/>
            <a:ext cx="2446436"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64009" y="6950278"/>
            <a:ext cx="2423991" cy="4114800"/>
          </a:xfrm>
          <a:prstGeom prst="rect">
            <a:avLst/>
          </a:prstGeom>
        </p:spPr>
      </p:pic>
      <p:pic>
        <p:nvPicPr>
          <p:cNvPr id="4" name="Picture 4"/>
          <p:cNvPicPr>
            <a:picLocks noChangeAspect="1"/>
          </p:cNvPicPr>
          <p:nvPr/>
        </p:nvPicPr>
        <p:blipFill>
          <a:blip r:embed="rId6"/>
          <a:srcRect/>
          <a:stretch>
            <a:fillRect/>
          </a:stretch>
        </p:blipFill>
        <p:spPr>
          <a:xfrm>
            <a:off x="3293156" y="-403679"/>
            <a:ext cx="11009614" cy="10362799"/>
          </a:xfrm>
          <a:prstGeom prst="rect">
            <a:avLst/>
          </a:prstGeom>
        </p:spPr>
      </p:pic>
      <p:sp>
        <p:nvSpPr>
          <p:cNvPr id="5" name="TextBox 5"/>
          <p:cNvSpPr txBox="1"/>
          <p:nvPr/>
        </p:nvSpPr>
        <p:spPr>
          <a:xfrm>
            <a:off x="3985231" y="4362956"/>
            <a:ext cx="10317538" cy="2646937"/>
          </a:xfrm>
          <a:prstGeom prst="rect">
            <a:avLst/>
          </a:prstGeom>
        </p:spPr>
        <p:txBody>
          <a:bodyPr lIns="0" tIns="0" rIns="0" bIns="0" rtlCol="0" anchor="t">
            <a:spAutoFit/>
          </a:bodyPr>
          <a:lstStyle/>
          <a:p>
            <a:pPr algn="ctr">
              <a:lnSpc>
                <a:spcPts val="9011"/>
              </a:lnSpc>
            </a:pPr>
            <a:r>
              <a:rPr lang="en-US" sz="17003">
                <a:solidFill>
                  <a:srgbClr val="22423D"/>
                </a:solidFill>
                <a:latin typeface="Moontime"/>
              </a:rPr>
              <a:t>Thank</a:t>
            </a:r>
          </a:p>
          <a:p>
            <a:pPr algn="ctr">
              <a:lnSpc>
                <a:spcPts val="9011"/>
              </a:lnSpc>
            </a:pPr>
            <a:r>
              <a:rPr lang="en-US" sz="17003">
                <a:solidFill>
                  <a:srgbClr val="22423D"/>
                </a:solidFill>
                <a:latin typeface="Moontime"/>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Words>
  <Application>Microsoft Office PowerPoint</Application>
  <PresentationFormat>Custom</PresentationFormat>
  <Paragraphs>20</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Shrikhand</vt:lpstr>
      <vt:lpstr>Moontime</vt:lpstr>
      <vt:lpstr>Glacial Indifference Bold</vt:lpstr>
      <vt:lpstr>Glacial Indifference</vt:lpstr>
      <vt:lpstr>Bukhari Script</vt:lpstr>
      <vt:lpstr>Impact</vt:lpstr>
      <vt:lpstr>Canva Sans Bold</vt:lpstr>
      <vt:lpstr>Arial</vt:lpstr>
      <vt:lpstr>Bicubik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Aesthetic Group Project Presentation</dc:title>
  <dc:creator>ABHINAYA R</dc:creator>
  <cp:lastModifiedBy>ABHINAYA R</cp:lastModifiedBy>
  <cp:revision>2</cp:revision>
  <dcterms:created xsi:type="dcterms:W3CDTF">2006-08-16T00:00:00Z</dcterms:created>
  <dcterms:modified xsi:type="dcterms:W3CDTF">2023-05-22T15:46:42Z</dcterms:modified>
  <dc:identifier>DAFjI2eOg14</dc:identifier>
</cp:coreProperties>
</file>